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63F6-7958-4772-AB23-1F9E0EF08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2A6B0-E575-4ABE-A775-E955179BC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D5B6C-2147-40B6-A8C0-631DAFE4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9A0-F73D-4E9E-B335-4FF6B2B0A06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84674-3A1A-4CE7-A331-7D76EF18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54B18-7B1A-4371-AB17-378B6EE5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048-D504-44D7-ADB2-423FC2F05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92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699D-3223-4094-8685-FCEC7442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C0E0C-15B3-4028-97C7-8CC309208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E79FB-C1E4-4BB4-9D5C-3A1C24D4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9A0-F73D-4E9E-B335-4FF6B2B0A06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38EBD-2019-4B6B-A32F-98934352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621D8-A4AD-40B7-83D6-9AE6C05B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048-D504-44D7-ADB2-423FC2F05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5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FBE0AA-F680-458E-A229-7A46F0509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6AB60-6506-495B-AF83-61F10C0C0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A4774-AF72-4ABA-A875-4CA3CE18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9A0-F73D-4E9E-B335-4FF6B2B0A06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B15AC-C06C-4F23-8E6A-376A5CF9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1424-3899-43E6-8F8C-FC0FD928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048-D504-44D7-ADB2-423FC2F05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5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803C-F842-47EE-B87A-89201ECB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A3E1-2D8F-48BF-B7AE-393D777DE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533EE-A5D1-4E4E-B429-B144B645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9A0-F73D-4E9E-B335-4FF6B2B0A06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B92FC-2DCC-4378-99CC-1DE86E56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40C0A-D645-4396-A0E8-1F7AA8AF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048-D504-44D7-ADB2-423FC2F05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6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FE5F-9791-41AA-8280-2F4DDF72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787E3-D190-4D60-AB5A-6BB10B133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DB0FD-A3A2-4972-A685-A330CCE0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9A0-F73D-4E9E-B335-4FF6B2B0A06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B96D3-9B8F-459F-98B7-CADC7915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18BB0-E9C2-4143-8CC2-3D6E3A05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048-D504-44D7-ADB2-423FC2F05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4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8678-1604-4823-8A4A-E154CFF9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D6C46-B902-49F8-A177-4ED0A2825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F9D5A-6A3D-417C-BB8B-E45A61388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0AD47-EB16-4A77-9A6A-4ED3D382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9A0-F73D-4E9E-B335-4FF6B2B0A06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4587E-319A-418D-9BA4-2AC47F85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91B73-5F1A-4A7E-A4F5-50B22EE8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048-D504-44D7-ADB2-423FC2F05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9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BD7B-C46A-4399-A3D1-6B46876D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5AEB4-A500-4978-A215-122D08632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84CED-64C2-49DE-9E2B-C705503EC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01F1E-AFF7-4E62-8650-370B2332D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D732-EC8A-4C51-A52A-72BD75968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91D754-C9A7-469B-BDD1-27F1D370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9A0-F73D-4E9E-B335-4FF6B2B0A06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D9FED-DFB0-4069-AF1B-F26328B6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BFD95-1AAF-4637-9773-9979C8CE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048-D504-44D7-ADB2-423FC2F05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3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7B44-E5AA-4531-ABDE-347FD75F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A01A1-2462-4F3B-B78D-6BB44897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9A0-F73D-4E9E-B335-4FF6B2B0A06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79458-9333-4A09-952E-46071BA7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DD8EB-CB59-4671-9659-6FCCB04B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048-D504-44D7-ADB2-423FC2F05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5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3CD48-FB1B-4BAC-9E05-58F684E7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9A0-F73D-4E9E-B335-4FF6B2B0A06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9B9B3-D505-4D70-8979-4FF0BF2D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D56AB-18B7-408F-9678-EC2089FB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048-D504-44D7-ADB2-423FC2F05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8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BA5A-A315-4DEC-82D7-087AD6F3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021A5-D3A5-4C38-8043-98324649F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8387-9B9F-437C-ABB7-1A893A140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B5242-2BD9-4B5F-B005-A90D4F51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9A0-F73D-4E9E-B335-4FF6B2B0A06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BD264-80EA-4C5B-B2D1-966D2B4F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FDDA3-8F06-4C07-9847-BE065D55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048-D504-44D7-ADB2-423FC2F05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7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78B2-1981-4409-9684-9A6FB82D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AB93E-E693-408D-999A-1302E50B8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583ED-C6EA-49AB-85A8-023551C8A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57AAA-120A-473D-8C2E-C988CE2A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9A0-F73D-4E9E-B335-4FF6B2B0A06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60C5B-7A1A-4C06-8040-88B3DD62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D4DD3-3392-4F0A-A5BF-B6832693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048-D504-44D7-ADB2-423FC2F05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5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BC166-4484-4AE0-9537-3897579F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469CC-DB16-41ED-B38E-BDB1EBC00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80B10-4B0A-4172-ADFE-DEEC0D0F1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79A0-F73D-4E9E-B335-4FF6B2B0A064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74BA2-763D-4316-BB7A-563732BFE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50F9F-D206-4186-9623-052860EB0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4048-D504-44D7-ADB2-423FC2F05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1DF6D-AAC2-43FF-A0AB-C28BA60A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5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B0E5E-B0EE-4754-9604-B85ED6537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97" y="1080162"/>
            <a:ext cx="7620003" cy="2387600"/>
          </a:xfrm>
        </p:spPr>
        <p:txBody>
          <a:bodyPr>
            <a:normAutofit fontScale="90000"/>
          </a:bodyPr>
          <a:lstStyle/>
          <a:p>
            <a:r>
              <a:rPr lang="en-GB" sz="9600" dirty="0">
                <a:latin typeface="Rockwell Extra Bold" panose="02060903040505020403" pitchFamily="18" charset="0"/>
              </a:rPr>
              <a:t>AFRICA QUIZ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F2365-26B5-4D49-9810-20E78806B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1579" y="4066274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Rockwell" panose="02060603020205020403" pitchFamily="18" charset="0"/>
              </a:rPr>
              <a:t>Girls night IN 2020</a:t>
            </a:r>
          </a:p>
        </p:txBody>
      </p:sp>
    </p:spTree>
    <p:extLst>
      <p:ext uri="{BB962C8B-B14F-4D97-AF65-F5344CB8AC3E}">
        <p14:creationId xmlns:p14="http://schemas.microsoft.com/office/powerpoint/2010/main" val="276432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9: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Afrikaans, spoken in South Africa, is a variant of which European language?</a:t>
            </a:r>
          </a:p>
        </p:txBody>
      </p:sp>
    </p:spTree>
    <p:extLst>
      <p:ext uri="{BB962C8B-B14F-4D97-AF65-F5344CB8AC3E}">
        <p14:creationId xmlns:p14="http://schemas.microsoft.com/office/powerpoint/2010/main" val="332578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10: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What name is given to the Cape, that is the southern most point of Africa?</a:t>
            </a:r>
          </a:p>
        </p:txBody>
      </p:sp>
    </p:spTree>
    <p:extLst>
      <p:ext uri="{BB962C8B-B14F-4D97-AF65-F5344CB8AC3E}">
        <p14:creationId xmlns:p14="http://schemas.microsoft.com/office/powerpoint/2010/main" val="12953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2048147"/>
            <a:ext cx="10515600" cy="1940757"/>
          </a:xfrm>
        </p:spPr>
        <p:txBody>
          <a:bodyPr>
            <a:normAutofit/>
          </a:bodyPr>
          <a:lstStyle/>
          <a:p>
            <a:r>
              <a:rPr lang="en-GB" sz="9600" dirty="0">
                <a:latin typeface="Rockwell Extra Bold" panose="02060903040505020403" pitchFamily="18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18709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BED436-202B-4044-947A-1639D6B4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BCB5B5-6869-45E0-95B3-F76052BC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92251-9B19-491F-A786-1EE667E1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022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Which is the most populated country in Africa?</a:t>
            </a:r>
          </a:p>
          <a:p>
            <a:pPr marL="0" indent="0">
              <a:buNone/>
            </a:pPr>
            <a:endParaRPr lang="en-GB" sz="40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a) NIGERIA</a:t>
            </a:r>
          </a:p>
        </p:txBody>
      </p:sp>
    </p:spTree>
    <p:extLst>
      <p:ext uri="{BB962C8B-B14F-4D97-AF65-F5344CB8AC3E}">
        <p14:creationId xmlns:p14="http://schemas.microsoft.com/office/powerpoint/2010/main" val="6130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1EE02E-13A6-4A20-A16C-6590D245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3E2064-66A7-4623-A4B0-5FCCACF5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2A10-AC27-4831-BAFB-591D1B16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7359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Which band released the song ‘Africa’ in 1981?</a:t>
            </a:r>
          </a:p>
          <a:p>
            <a:pPr marL="0" indent="0">
              <a:buNone/>
            </a:pPr>
            <a:endParaRPr lang="en-GB" sz="40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TOTO</a:t>
            </a:r>
          </a:p>
        </p:txBody>
      </p:sp>
    </p:spTree>
    <p:extLst>
      <p:ext uri="{BB962C8B-B14F-4D97-AF65-F5344CB8AC3E}">
        <p14:creationId xmlns:p14="http://schemas.microsoft.com/office/powerpoint/2010/main" val="14945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20EFDA-007E-4AFD-A5A4-5C00EEA6C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7491A-AD6D-4063-B4B5-1CDFA8B3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17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6B72-EC09-48CC-8A72-8313572E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6431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What is the highest city in Africa by altitude?</a:t>
            </a:r>
          </a:p>
          <a:p>
            <a:pPr marL="0" indent="0">
              <a:buNone/>
            </a:pPr>
            <a:endParaRPr lang="en-GB" sz="40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b) ADDIS ABABA</a:t>
            </a:r>
          </a:p>
        </p:txBody>
      </p:sp>
    </p:spTree>
    <p:extLst>
      <p:ext uri="{BB962C8B-B14F-4D97-AF65-F5344CB8AC3E}">
        <p14:creationId xmlns:p14="http://schemas.microsoft.com/office/powerpoint/2010/main" val="708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4: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Which Moroccan city is the title of a 1942 film?</a:t>
            </a:r>
          </a:p>
          <a:p>
            <a:pPr marL="0" indent="0">
              <a:buNone/>
            </a:pPr>
            <a:endParaRPr lang="en-GB" sz="40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CASABLANCA</a:t>
            </a:r>
          </a:p>
        </p:txBody>
      </p:sp>
    </p:spTree>
    <p:extLst>
      <p:ext uri="{BB962C8B-B14F-4D97-AF65-F5344CB8AC3E}">
        <p14:creationId xmlns:p14="http://schemas.microsoft.com/office/powerpoint/2010/main" val="11469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5: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What is the biggest African country by size? (land mass)</a:t>
            </a:r>
          </a:p>
          <a:p>
            <a:pPr marL="0" indent="0">
              <a:buNone/>
            </a:pPr>
            <a:endParaRPr lang="en-GB" sz="40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b) ALGERIA</a:t>
            </a:r>
          </a:p>
        </p:txBody>
      </p:sp>
    </p:spTree>
    <p:extLst>
      <p:ext uri="{BB962C8B-B14F-4D97-AF65-F5344CB8AC3E}">
        <p14:creationId xmlns:p14="http://schemas.microsoft.com/office/powerpoint/2010/main" val="21459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6: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What is the highest mountain in Africa?</a:t>
            </a:r>
          </a:p>
          <a:p>
            <a:pPr marL="0" indent="0">
              <a:buNone/>
            </a:pPr>
            <a:endParaRPr lang="en-GB" sz="40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KILIMANJARO</a:t>
            </a:r>
          </a:p>
        </p:txBody>
      </p:sp>
    </p:spTree>
    <p:extLst>
      <p:ext uri="{BB962C8B-B14F-4D97-AF65-F5344CB8AC3E}">
        <p14:creationId xmlns:p14="http://schemas.microsoft.com/office/powerpoint/2010/main" val="39796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7: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Unscramble this African country anagram; YANKE</a:t>
            </a:r>
          </a:p>
          <a:p>
            <a:pPr marL="0" indent="0">
              <a:buNone/>
            </a:pPr>
            <a:endParaRPr lang="en-GB" sz="40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9882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BED436-202B-4044-947A-1639D6B4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BCB5B5-6869-45E0-95B3-F76052BC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92251-9B19-491F-A786-1EE667E1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022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Which is the most populated country in Africa?</a:t>
            </a:r>
          </a:p>
          <a:p>
            <a:pPr marL="742950" indent="-742950">
              <a:buAutoNum type="alphaLcParenR"/>
            </a:pPr>
            <a:r>
              <a:rPr lang="en-GB" sz="4000" dirty="0">
                <a:latin typeface="Rockwell" panose="02060603020205020403" pitchFamily="18" charset="0"/>
              </a:rPr>
              <a:t>Nigeria</a:t>
            </a:r>
          </a:p>
          <a:p>
            <a:pPr marL="742950" indent="-742950">
              <a:buAutoNum type="alphaLcParenR"/>
            </a:pPr>
            <a:r>
              <a:rPr lang="en-GB" sz="4000" dirty="0">
                <a:latin typeface="Rockwell" panose="02060603020205020403" pitchFamily="18" charset="0"/>
              </a:rPr>
              <a:t>South Africa</a:t>
            </a:r>
          </a:p>
          <a:p>
            <a:pPr marL="742950" indent="-742950">
              <a:buAutoNum type="alphaLcParenR"/>
            </a:pPr>
            <a:r>
              <a:rPr lang="en-GB" sz="4000" dirty="0">
                <a:latin typeface="Rockwell" panose="02060603020205020403" pitchFamily="18" charset="0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3314882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8: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In what year was Nelson Mandela released from prison?</a:t>
            </a:r>
          </a:p>
          <a:p>
            <a:pPr marL="0" indent="0">
              <a:buNone/>
            </a:pPr>
            <a:endParaRPr lang="en-GB" sz="40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c) 1990</a:t>
            </a:r>
          </a:p>
        </p:txBody>
      </p:sp>
    </p:spTree>
    <p:extLst>
      <p:ext uri="{BB962C8B-B14F-4D97-AF65-F5344CB8AC3E}">
        <p14:creationId xmlns:p14="http://schemas.microsoft.com/office/powerpoint/2010/main" val="42070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9: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Afrikaans, spoken in South Africa, is a variant of which European language?</a:t>
            </a:r>
          </a:p>
          <a:p>
            <a:pPr marL="0" indent="0">
              <a:buNone/>
            </a:pPr>
            <a:endParaRPr lang="en-GB" sz="40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DUTCH</a:t>
            </a:r>
          </a:p>
        </p:txBody>
      </p:sp>
    </p:spTree>
    <p:extLst>
      <p:ext uri="{BB962C8B-B14F-4D97-AF65-F5344CB8AC3E}">
        <p14:creationId xmlns:p14="http://schemas.microsoft.com/office/powerpoint/2010/main" val="32786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10: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What name is given to the Cape, that is the southern most point of Africa?</a:t>
            </a:r>
          </a:p>
          <a:p>
            <a:pPr marL="0" indent="0">
              <a:buNone/>
            </a:pPr>
            <a:endParaRPr lang="en-GB" sz="40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GB" sz="4000">
                <a:latin typeface="Rockwell" panose="02060603020205020403" pitchFamily="18" charset="0"/>
              </a:rPr>
              <a:t>CAPE OF GOOD HOPE</a:t>
            </a:r>
            <a:endParaRPr lang="en-GB" sz="4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1EE02E-13A6-4A20-A16C-6590D245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3E2064-66A7-4623-A4B0-5FCCACF5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2A10-AC27-4831-BAFB-591D1B16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7359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Which band released the song ‘Africa’ in 1981?</a:t>
            </a:r>
          </a:p>
        </p:txBody>
      </p:sp>
    </p:spTree>
    <p:extLst>
      <p:ext uri="{BB962C8B-B14F-4D97-AF65-F5344CB8AC3E}">
        <p14:creationId xmlns:p14="http://schemas.microsoft.com/office/powerpoint/2010/main" val="52681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20EFDA-007E-4AFD-A5A4-5C00EEA6C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7491A-AD6D-4063-B4B5-1CDFA8B3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17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6B72-EC09-48CC-8A72-8313572E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6431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What is the highest city in Africa by altitude?</a:t>
            </a:r>
          </a:p>
          <a:p>
            <a:pPr marL="742950" indent="-742950">
              <a:buAutoNum type="alphaLcParenR"/>
            </a:pPr>
            <a:r>
              <a:rPr lang="en-GB" sz="4000" dirty="0">
                <a:latin typeface="Rockwell" panose="02060603020205020403" pitchFamily="18" charset="0"/>
              </a:rPr>
              <a:t>Cape Town</a:t>
            </a:r>
          </a:p>
          <a:p>
            <a:pPr marL="742950" indent="-742950">
              <a:buAutoNum type="alphaLcParenR"/>
            </a:pPr>
            <a:r>
              <a:rPr lang="en-GB" sz="4000" dirty="0">
                <a:latin typeface="Rockwell" panose="02060603020205020403" pitchFamily="18" charset="0"/>
              </a:rPr>
              <a:t>Addis Ababa</a:t>
            </a:r>
          </a:p>
          <a:p>
            <a:pPr marL="742950" indent="-742950">
              <a:buAutoNum type="alphaLcParenR"/>
            </a:pPr>
            <a:r>
              <a:rPr lang="en-GB" sz="4000" dirty="0">
                <a:latin typeface="Rockwell" panose="02060603020205020403" pitchFamily="18" charset="0"/>
              </a:rPr>
              <a:t>Cairo</a:t>
            </a:r>
          </a:p>
        </p:txBody>
      </p:sp>
    </p:spTree>
    <p:extLst>
      <p:ext uri="{BB962C8B-B14F-4D97-AF65-F5344CB8AC3E}">
        <p14:creationId xmlns:p14="http://schemas.microsoft.com/office/powerpoint/2010/main" val="273652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4: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Which Moroccan city is the title of a 1942 film?</a:t>
            </a:r>
          </a:p>
        </p:txBody>
      </p:sp>
    </p:spTree>
    <p:extLst>
      <p:ext uri="{BB962C8B-B14F-4D97-AF65-F5344CB8AC3E}">
        <p14:creationId xmlns:p14="http://schemas.microsoft.com/office/powerpoint/2010/main" val="203868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5: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What is the biggest African country by size? (land mass)</a:t>
            </a:r>
          </a:p>
          <a:p>
            <a:pPr marL="742950" indent="-742950">
              <a:buAutoNum type="alphaLcParenR"/>
            </a:pPr>
            <a:r>
              <a:rPr lang="en-GB" sz="4000" dirty="0">
                <a:latin typeface="Rockwell" panose="02060603020205020403" pitchFamily="18" charset="0"/>
              </a:rPr>
              <a:t>Ethiopia</a:t>
            </a:r>
          </a:p>
          <a:p>
            <a:pPr marL="742950" indent="-742950">
              <a:buAutoNum type="alphaLcParenR"/>
            </a:pPr>
            <a:r>
              <a:rPr lang="en-GB" sz="4000" dirty="0">
                <a:latin typeface="Rockwell" panose="02060603020205020403" pitchFamily="18" charset="0"/>
              </a:rPr>
              <a:t>Algeria</a:t>
            </a:r>
          </a:p>
          <a:p>
            <a:pPr marL="742950" indent="-742950">
              <a:buAutoNum type="alphaLcParenR"/>
            </a:pPr>
            <a:r>
              <a:rPr lang="en-GB" sz="4000" dirty="0">
                <a:latin typeface="Rockwell" panose="02060603020205020403" pitchFamily="18" charset="0"/>
              </a:rPr>
              <a:t>South Africa</a:t>
            </a:r>
          </a:p>
        </p:txBody>
      </p:sp>
    </p:spTree>
    <p:extLst>
      <p:ext uri="{BB962C8B-B14F-4D97-AF65-F5344CB8AC3E}">
        <p14:creationId xmlns:p14="http://schemas.microsoft.com/office/powerpoint/2010/main" val="352884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6: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What is the highest mountain in Africa?</a:t>
            </a:r>
          </a:p>
        </p:txBody>
      </p:sp>
    </p:spTree>
    <p:extLst>
      <p:ext uri="{BB962C8B-B14F-4D97-AF65-F5344CB8AC3E}">
        <p14:creationId xmlns:p14="http://schemas.microsoft.com/office/powerpoint/2010/main" val="247472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7: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Unscramble this African country anagram; YANKE</a:t>
            </a:r>
          </a:p>
        </p:txBody>
      </p:sp>
    </p:spTree>
    <p:extLst>
      <p:ext uri="{BB962C8B-B14F-4D97-AF65-F5344CB8AC3E}">
        <p14:creationId xmlns:p14="http://schemas.microsoft.com/office/powerpoint/2010/main" val="285912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02BF7-B8EA-430A-8EAE-E7F6295E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8F436-12B4-46B1-AC47-A6285926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5"/>
            <a:ext cx="10515600" cy="1325563"/>
          </a:xfrm>
        </p:spPr>
        <p:txBody>
          <a:bodyPr/>
          <a:lstStyle/>
          <a:p>
            <a:r>
              <a:rPr lang="en-GB" dirty="0">
                <a:latin typeface="Rockwell Extra Bold" panose="02060903040505020403" pitchFamily="18" charset="0"/>
              </a:rPr>
              <a:t>Question 8: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B2F-FB9C-4088-897F-794663B9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5"/>
            <a:ext cx="7881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In what year was Nelson Mandela released from prison?</a:t>
            </a:r>
          </a:p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a)1984</a:t>
            </a:r>
          </a:p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b)1998</a:t>
            </a:r>
          </a:p>
          <a:p>
            <a:pPr marL="0" indent="0">
              <a:buNone/>
            </a:pPr>
            <a:r>
              <a:rPr lang="en-GB" sz="4000" dirty="0">
                <a:latin typeface="Rockwell" panose="02060603020205020403" pitchFamily="18" charset="0"/>
              </a:rPr>
              <a:t>c)1990</a:t>
            </a:r>
          </a:p>
        </p:txBody>
      </p:sp>
    </p:spTree>
    <p:extLst>
      <p:ext uri="{BB962C8B-B14F-4D97-AF65-F5344CB8AC3E}">
        <p14:creationId xmlns:p14="http://schemas.microsoft.com/office/powerpoint/2010/main" val="3634836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333</Words>
  <Application>Microsoft Office PowerPoint</Application>
  <PresentationFormat>Widescreen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Rockwell</vt:lpstr>
      <vt:lpstr>Rockwell Extra Bold</vt:lpstr>
      <vt:lpstr>Office Theme</vt:lpstr>
      <vt:lpstr>AFRICA QUIZ</vt:lpstr>
      <vt:lpstr>Question 1:</vt:lpstr>
      <vt:lpstr>Question 2:</vt:lpstr>
      <vt:lpstr>Question 3:</vt:lpstr>
      <vt:lpstr>Question 4:</vt:lpstr>
      <vt:lpstr>Question 5:</vt:lpstr>
      <vt:lpstr>Question 6:</vt:lpstr>
      <vt:lpstr>Question 7:</vt:lpstr>
      <vt:lpstr>Question 8:</vt:lpstr>
      <vt:lpstr>Question 9:</vt:lpstr>
      <vt:lpstr>Question 10:</vt:lpstr>
      <vt:lpstr>ANSWERS</vt:lpstr>
      <vt:lpstr>Question 1:</vt:lpstr>
      <vt:lpstr>Question 2:</vt:lpstr>
      <vt:lpstr>Question 3:</vt:lpstr>
      <vt:lpstr>Question 4:</vt:lpstr>
      <vt:lpstr>Question 5:</vt:lpstr>
      <vt:lpstr>Question 6:</vt:lpstr>
      <vt:lpstr>Question 7:</vt:lpstr>
      <vt:lpstr>Question 8:</vt:lpstr>
      <vt:lpstr>Question 9:</vt:lpstr>
      <vt:lpstr>Question 10: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QUIZ</dc:title>
  <dc:creator>Will Wright</dc:creator>
  <cp:lastModifiedBy>Wendy Wright</cp:lastModifiedBy>
  <cp:revision>13</cp:revision>
  <dcterms:created xsi:type="dcterms:W3CDTF">2020-04-29T13:37:55Z</dcterms:created>
  <dcterms:modified xsi:type="dcterms:W3CDTF">2020-05-04T18:10:56Z</dcterms:modified>
</cp:coreProperties>
</file>